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1" r:id="rId7"/>
    <p:sldId id="268" r:id="rId8"/>
    <p:sldId id="256" r:id="rId9"/>
    <p:sldId id="257" r:id="rId10"/>
    <p:sldId id="258" r:id="rId11"/>
    <p:sldId id="259" r:id="rId12"/>
    <p:sldId id="260" r:id="rId13"/>
    <p:sldId id="26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4712BE-74D8-492C-A6AB-38A10FAA3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88C961-56F0-4499-8B03-FCA567AEB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1A9CEC-D7A2-454D-9686-E933860E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DD28FB-5A35-4AA2-83F9-FC1D6BD1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D6AA29-DEB7-4FFA-A8BE-01DB2C8D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45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4F1ABB-004E-4A8F-BCCA-83A52390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B752CC-0E1A-45BE-8E00-3E9538AB2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C53AEE-8F2C-4260-9A6F-C82589BA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FD1CDC-D385-4F82-8D70-D3B7999B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6D5F54-DA3E-47BF-91DB-3FA85C99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111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4BC8223-98EC-42ED-9E30-0ED05EEA8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8EC83A-2B5E-4EF3-ACF5-E3331BC9F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E48DFD-6336-41D7-836E-6440B8EA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A68BEC-E133-4D4B-AE6C-24D1AA2D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884054-CCE9-495E-93C5-0F3BF19C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83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AE459-A768-4347-885E-0C2761A9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9FB14E-4151-485E-9F88-3586E359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88FCCE-FFAA-4D2D-929A-DFD6BFBA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CCACA1-5916-4759-9135-322AB357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6134C0-AFBB-4ABF-8143-7713155C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5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5FB143-6FB2-4149-A7C6-B33A1B8A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201BD-A4B5-48E7-8009-767D955C0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1339F-B63D-4B40-ACE9-AE9DEF1B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8BEAF3-5BE0-4127-AE51-E45BD9E8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4C657F-5CDA-4705-95FB-F62F143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0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ED9D7-B602-41D7-8ED5-571A8653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3D57E-FDC6-4143-AA03-BDA99E7A0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0C0884-A25A-43D8-9638-7F2E6490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568C84-ABAE-4688-8A63-B96B71181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A071BF-0377-4FC2-9EF8-DC9851B8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0431F8-87C3-40C2-B85B-328918C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7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56133-7A68-4B3F-B67B-5B033A9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3C18E7-4700-4538-B3FA-40B1FEDCA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B85D1D2-F171-4579-A7B3-0101A670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B181B9A-0953-46FF-8F1D-6F0D69327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7463212-A0E2-40AA-8024-07359A4C7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64DE55E-3613-4985-99BE-09EE0C4EB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B0F2542-73C7-49C4-855F-8CB9A245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8ED7F0B-3BAB-47BA-8324-1F12F303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81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F319A-AF38-48BC-B6CC-B3C88225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BB12F3-E60C-48F8-8B9D-15B2EF4D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359911-0650-4A88-85A7-0159744C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98755D-41DE-479B-8CB9-67839627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88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86EE345-E31B-4B43-8E09-79021BB2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DF3E933-0C93-422E-82D4-30CCABF6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BE76B8-CA61-4849-AC02-7801DDAD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76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4F93E-976F-439C-A5BF-A29D3021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71CD21-2C23-4D05-8772-443FF96B0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9EE864-FDD7-4D7F-A135-4C13E2B55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AE31FA-1CF5-4F9F-92B8-0CE034A0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58311F-DE84-4851-B69C-31C022CD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9D7F7A-AD8F-4211-ACF7-422704DA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C2ACE-BDEA-4614-99F8-BB2D16432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5D1BFF3-8F7F-4310-BFDE-9FE9237FA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26918E-C988-4B77-8C0A-BDC1E9319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886025-173F-47D3-8E3D-2CD504B9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A9CB6F-03E2-467F-B8D3-58AC88BC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FDBD14-C8EC-4D76-97EF-72DC64A3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70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F3778D-3F99-4847-88D5-8A865A87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826574-B91B-4585-9147-27DCAA427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2644D0-7EEE-4501-B6EF-7D519A29D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E605A-B0E9-4DC1-81E6-6CD3B92BDCB3}" type="datetimeFigureOut">
              <a:rPr lang="fr-FR" smtClean="0"/>
              <a:t>02/04/2022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ED92E-3F52-454F-B7EB-440CDBF55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891797-7259-4424-BA5E-7BC8DF142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FEC6B-33D2-4CA4-9B8A-30455664E8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20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D7B0DCF-B5B8-45FD-B7BD-C1CE12BF2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19"/>
            <a:ext cx="12192000" cy="725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ouftou blanc | Éliatropédie, un wiki sur Wakfu, Les Gardiens | Fandom">
            <a:extLst>
              <a:ext uri="{FF2B5EF4-FFF2-40B4-BE49-F238E27FC236}">
                <a16:creationId xmlns:a16="http://schemas.microsoft.com/office/drawing/2014/main" id="{16586916-D8F4-4DDE-B99C-4D8E622E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95250"/>
            <a:ext cx="699135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etit Tofu | Wiki Dofus | Fandom">
            <a:extLst>
              <a:ext uri="{FF2B5EF4-FFF2-40B4-BE49-F238E27FC236}">
                <a16:creationId xmlns:a16="http://schemas.microsoft.com/office/drawing/2014/main" id="{7F993AB9-7DA7-4949-9D3C-D446D08F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27" y="695325"/>
            <a:ext cx="5363346" cy="52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2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40168E-4D10-4C8E-852B-B3FA2C46A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87" y="457200"/>
            <a:ext cx="675522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0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8F77C4A4-A8CC-4E90-B027-65C25B2AB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5704" y="494369"/>
            <a:ext cx="6200591" cy="58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822125-ABD1-4FDF-B931-7BAA21B6A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0"/>
            <a:ext cx="12698329" cy="69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6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1763CA5-F018-43E5-9BAF-2A85C9928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76" y="1040100"/>
            <a:ext cx="8428248" cy="47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3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F20FF71-E7F5-40E2-8ABB-79200B71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5599"/>
            <a:ext cx="12366372" cy="82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1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36EC04B-ABF6-44C7-ADC2-9901CD991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3002"/>
            <a:ext cx="12191998" cy="777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39CC4BD-E174-40A3-9974-D9F84D5CF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756184"/>
              </p:ext>
            </p:extLst>
          </p:nvPr>
        </p:nvGraphicFramePr>
        <p:xfrm>
          <a:off x="-261258" y="0"/>
          <a:ext cx="12559938" cy="7322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r:id="rId3" imgW="31682520" imgH="18488880" progId="">
                  <p:embed/>
                </p:oleObj>
              </mc:Choice>
              <mc:Fallback>
                <p:oleObj r:id="rId3" imgW="31682520" imgH="18488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61258" y="0"/>
                        <a:ext cx="12559938" cy="7322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342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74A45E6B-D1B8-4DE7-A77E-2E339F3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2822" y="401584"/>
            <a:ext cx="4886356" cy="60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 descr="Une image contenant herbe, jardin&#10;&#10;Description générée automatiquement">
            <a:extLst>
              <a:ext uri="{FF2B5EF4-FFF2-40B4-BE49-F238E27FC236}">
                <a16:creationId xmlns:a16="http://schemas.microsoft.com/office/drawing/2014/main" id="{03A4144C-387D-4DA8-AAD7-95E9E652A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" b="238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6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EFFEEAD3-739D-45ED-AD8C-EC0D1C75B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FDA6406E-F2D1-48EF-B8CA-D68090218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191" y="2948276"/>
            <a:ext cx="506865" cy="57149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DDF83D1-EE0D-4261-93DF-0D405173A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8" r="35405"/>
          <a:stretch/>
        </p:blipFill>
        <p:spPr bwMode="auto">
          <a:xfrm flipH="1">
            <a:off x="7003668" y="994138"/>
            <a:ext cx="830610" cy="159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8C96092-D4B1-411A-8454-20ABE1E8A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47" y="1453981"/>
            <a:ext cx="1807162" cy="1590035"/>
          </a:xfrm>
          <a:prstGeom prst="rect">
            <a:avLst/>
          </a:prstGeom>
        </p:spPr>
      </p:pic>
      <p:pic>
        <p:nvPicPr>
          <p:cNvPr id="13" name="Picture 4" descr="Bouftou blanc | Éliatropédie, un wiki sur Wakfu, Les Gardiens | Fandom">
            <a:extLst>
              <a:ext uri="{FF2B5EF4-FFF2-40B4-BE49-F238E27FC236}">
                <a16:creationId xmlns:a16="http://schemas.microsoft.com/office/drawing/2014/main" id="{2E1FBDAB-27C6-49DB-A858-E775BD8D1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23" y="2584173"/>
            <a:ext cx="1137798" cy="113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ages Blancs De Brouillard Ou De Brume Pour Les Dessins Photo stock -  Image du fond, cumulus: 217887486">
            <a:extLst>
              <a:ext uri="{FF2B5EF4-FFF2-40B4-BE49-F238E27FC236}">
                <a16:creationId xmlns:a16="http://schemas.microsoft.com/office/drawing/2014/main" id="{8157ABA7-A1EA-4E45-98BF-24364DA6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81" y="-60283"/>
            <a:ext cx="7104266" cy="474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1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0</Words>
  <Application>Microsoft Office PowerPoint</Application>
  <PresentationFormat>Grand écran</PresentationFormat>
  <Paragraphs>0</Paragraphs>
  <Slides>13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 Bonneau</dc:creator>
  <cp:lastModifiedBy>Samuel Bonneau</cp:lastModifiedBy>
  <cp:revision>36</cp:revision>
  <dcterms:created xsi:type="dcterms:W3CDTF">2022-03-29T17:58:38Z</dcterms:created>
  <dcterms:modified xsi:type="dcterms:W3CDTF">2022-04-02T11:29:23Z</dcterms:modified>
</cp:coreProperties>
</file>